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10"/>
  </p:notesMasterIdLst>
  <p:handoutMasterIdLst>
    <p:handoutMasterId r:id="rId11"/>
  </p:handoutMasterIdLst>
  <p:sldIdLst>
    <p:sldId id="272" r:id="rId2"/>
    <p:sldId id="300" r:id="rId3"/>
    <p:sldId id="298" r:id="rId4"/>
    <p:sldId id="316" r:id="rId5"/>
    <p:sldId id="317" r:id="rId6"/>
    <p:sldId id="318" r:id="rId7"/>
    <p:sldId id="303" r:id="rId8"/>
    <p:sldId id="314" r:id="rId9"/>
  </p:sldIdLst>
  <p:sldSz cx="9144000" cy="6858000" type="screen4x3"/>
  <p:notesSz cx="6888163" cy="10020300"/>
  <p:defaultTextStyle>
    <a:defPPr>
      <a:defRPr lang="ca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</p:showPr>
  <p:clrMru>
    <a:srgbClr val="D7E5F5"/>
    <a:srgbClr val="99CCFF"/>
    <a:srgbClr val="00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50" autoAdjust="0"/>
    <p:restoredTop sz="94706" autoAdjust="0"/>
  </p:normalViewPr>
  <p:slideViewPr>
    <p:cSldViewPr>
      <p:cViewPr varScale="1">
        <p:scale>
          <a:sx n="116" d="100"/>
          <a:sy n="116" d="100"/>
        </p:scale>
        <p:origin x="-1494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>
              <a:defRPr sz="1300">
                <a:cs typeface="+mn-cs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2075" y="0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cs typeface="+mn-cs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17063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>
              <a:defRPr sz="1300">
                <a:cs typeface="+mn-cs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2075" y="9517063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cs typeface="+mn-cs"/>
              </a:defRPr>
            </a:lvl1pPr>
          </a:lstStyle>
          <a:p>
            <a:pPr>
              <a:defRPr/>
            </a:pPr>
            <a:fld id="{68EC8DBB-0D84-49C1-BE27-9CF21FC3F287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>
              <a:defRPr sz="1300">
                <a:cs typeface="+mn-cs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2075" y="0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cs typeface="+mn-cs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9800" y="750888"/>
            <a:ext cx="5008563" cy="37576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975" y="4759325"/>
            <a:ext cx="5510213" cy="451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a-ES" noProof="0" smtClean="0"/>
              <a:t>Haga clic para modificar el estilo de texto del patrón</a:t>
            </a:r>
          </a:p>
          <a:p>
            <a:pPr lvl="1"/>
            <a:r>
              <a:rPr lang="ca-ES" noProof="0" smtClean="0"/>
              <a:t>Segundo nivel</a:t>
            </a:r>
          </a:p>
          <a:p>
            <a:pPr lvl="2"/>
            <a:r>
              <a:rPr lang="ca-ES" noProof="0" smtClean="0"/>
              <a:t>Tercer nivel</a:t>
            </a:r>
          </a:p>
          <a:p>
            <a:pPr lvl="3"/>
            <a:r>
              <a:rPr lang="ca-ES" noProof="0" smtClean="0"/>
              <a:t>Cuarto nivel</a:t>
            </a:r>
          </a:p>
          <a:p>
            <a:pPr lvl="4"/>
            <a:r>
              <a:rPr lang="ca-ES" noProof="0" smtClean="0"/>
              <a:t>Quinto nivel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17063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>
              <a:defRPr sz="1300">
                <a:cs typeface="+mn-cs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2075" y="9517063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cs typeface="+mn-cs"/>
              </a:defRPr>
            </a:lvl1pPr>
          </a:lstStyle>
          <a:p>
            <a:pPr>
              <a:defRPr/>
            </a:pPr>
            <a:fld id="{FEECBD05-550A-4E26-8DF3-4A63B7C70885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F2FD7DC-942F-4EA4-83B9-ED80250C2871}" type="slidenum">
              <a:rPr lang="ca-ES" smtClean="0"/>
              <a:pPr>
                <a:defRPr/>
              </a:pPr>
              <a:t>1</a:t>
            </a:fld>
            <a:endParaRPr lang="ca-ES" smtClean="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a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12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a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a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E98FCB4-6456-497E-9FBA-367F6526EEEA}" type="slidenum">
              <a:rPr lang="ca-ES" smtClean="0"/>
              <a:pPr>
                <a:defRPr/>
              </a:pPr>
              <a:t>‹Nº›</a:t>
            </a:fld>
            <a:endParaRPr lang="ca-ES"/>
          </a:p>
        </p:txBody>
      </p:sp>
      <p:sp>
        <p:nvSpPr>
          <p:cNvPr id="7" name="6 Rectángulo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D96B8E-4872-441D-9CBE-E8FA3FF65F4E}" type="slidenum">
              <a:rPr lang="ca-ES" smtClean="0"/>
              <a:pPr>
                <a:defRPr/>
              </a:pPr>
              <a:t>‹Nº›</a:t>
            </a:fld>
            <a:endParaRPr lang="ca-E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9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pPr>
              <a:defRPr/>
            </a:pPr>
            <a:endParaRPr lang="ca-ES"/>
          </a:p>
        </p:txBody>
      </p:sp>
      <p:sp>
        <p:nvSpPr>
          <p:cNvPr id="7" name="6 Rectángulo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9F1206C0-810E-4603-A2F7-5B964180FBE4}" type="slidenum">
              <a:rPr lang="ca-ES" smtClean="0"/>
              <a:pPr>
                <a:defRPr/>
              </a:pPr>
              <a:t>‹Nº›</a:t>
            </a:fld>
            <a:endParaRPr lang="ca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21FBF1-AF93-4251-AD39-592B125266A1}" type="slidenum">
              <a:rPr lang="ca-ES" smtClean="0"/>
              <a:pPr>
                <a:defRPr/>
              </a:pPr>
              <a:t>‹Nº›</a:t>
            </a:fld>
            <a:endParaRPr lang="ca-E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a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a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67B2F9-41E9-4F16-8C7C-CDF89EEB5250}" type="slidenum">
              <a:rPr lang="ca-ES" smtClean="0"/>
              <a:pPr>
                <a:defRPr/>
              </a:pPr>
              <a:t>‹Nº›</a:t>
            </a:fld>
            <a:endParaRPr lang="ca-ES"/>
          </a:p>
        </p:txBody>
      </p:sp>
      <p:sp>
        <p:nvSpPr>
          <p:cNvPr id="11" name="10 Marcador de contenido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6C432C-9519-48C8-ACC1-4AA3176337EE}" type="slidenum">
              <a:rPr lang="ca-ES" smtClean="0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83A7C-6C31-47F3-99C5-F4B4437DFE0D}" type="slidenum">
              <a:rPr lang="ca-ES" smtClean="0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8 Rectángulo redondeado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7A3EE9-9566-4BA8-B377-7C3D17B600C9}" type="slidenum">
              <a:rPr lang="ca-ES" smtClean="0"/>
              <a:pPr>
                <a:defRPr/>
              </a:pPr>
              <a:t>‹Nº›</a:t>
            </a:fld>
            <a:endParaRPr lang="ca-E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pPr>
              <a:defRPr/>
            </a:pPr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3E936843-91B1-4FA7-BA64-862365CF2415}" type="slidenum">
              <a:rPr lang="ca-ES" smtClean="0"/>
              <a:pPr>
                <a:defRPr/>
              </a:pPr>
              <a:t>‹Nº›</a:t>
            </a:fld>
            <a:endParaRPr lang="ca-ES"/>
          </a:p>
        </p:txBody>
      </p:sp>
      <p:sp>
        <p:nvSpPr>
          <p:cNvPr id="11" name="10 Rectángulo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Rectángulo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EDFA09-E34F-410C-B0C6-EE0836D7ECB1}" type="slidenum">
              <a:rPr lang="ca-ES" smtClean="0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F98533-3DFD-4474-9F84-23D0675AEA84}" type="slidenum">
              <a:rPr lang="ca-ES" smtClean="0"/>
              <a:pPr>
                <a:defRPr/>
              </a:pPr>
              <a:t>‹Nº›</a:t>
            </a:fld>
            <a:endParaRPr lang="ca-E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7 Rectángulo redondeado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4FEFA1F0-6A36-4AA8-A7E2-582B05993A15}" type="slidenum">
              <a:rPr lang="ca-ES" smtClean="0"/>
              <a:pPr>
                <a:defRPr/>
              </a:pPr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ransition>
    <p:random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2071678"/>
            <a:ext cx="8229600" cy="2016224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a-ES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nna Beta"/>
              </a:rPr>
              <a:t/>
            </a:r>
            <a:br>
              <a:rPr lang="ca-ES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nna Beta"/>
              </a:rPr>
            </a:br>
            <a:r>
              <a:rPr lang="ca-ES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nna Beta"/>
              </a:rPr>
              <a:t/>
            </a:r>
            <a:br>
              <a:rPr lang="ca-ES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nna Beta"/>
              </a:rPr>
            </a:br>
            <a:r>
              <a:rPr lang="ca-ES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nna Beta"/>
              </a:rPr>
              <a:t/>
            </a:r>
            <a:br>
              <a:rPr lang="ca-ES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nna Beta"/>
              </a:rPr>
            </a:br>
            <a:r>
              <a:rPr lang="ca-ES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nna Beta"/>
              </a:rPr>
              <a:t/>
            </a:r>
            <a:br>
              <a:rPr lang="ca-ES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nna Beta"/>
              </a:rPr>
            </a:br>
            <a:r>
              <a:rPr lang="ca-ES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nna Beta"/>
              </a:rPr>
              <a:t/>
            </a:r>
            <a:br>
              <a:rPr lang="ca-ES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nna Beta"/>
              </a:rPr>
            </a:br>
            <a:r>
              <a:rPr lang="ca-ES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nna Beta"/>
              </a:rPr>
              <a:t/>
            </a:r>
            <a:br>
              <a:rPr lang="ca-ES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nna Beta"/>
              </a:rPr>
            </a:br>
            <a:r>
              <a:rPr lang="ca-ES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nna Beta"/>
              </a:rPr>
              <a:t/>
            </a:r>
            <a:br>
              <a:rPr lang="ca-ES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nna Beta"/>
              </a:rPr>
            </a:br>
            <a:r>
              <a:rPr lang="ca-ES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nna Beta"/>
              </a:rPr>
              <a:t/>
            </a:r>
            <a:br>
              <a:rPr lang="ca-ES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nna Beta"/>
              </a:rPr>
            </a:br>
            <a:r>
              <a:rPr lang="ca-ES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nna Beta"/>
              </a:rPr>
              <a:t/>
            </a:r>
            <a:br>
              <a:rPr lang="ca-ES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nna Beta"/>
              </a:rPr>
            </a:br>
            <a:r>
              <a:rPr lang="ca-ES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nna Beta"/>
              </a:rPr>
              <a:t/>
            </a:r>
            <a:br>
              <a:rPr lang="ca-ES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nna Beta"/>
              </a:rPr>
            </a:br>
            <a:r>
              <a:rPr lang="ca-ES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nna Beta"/>
              </a:rPr>
              <a:t/>
            </a:r>
            <a:br>
              <a:rPr lang="ca-ES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nna Beta"/>
              </a:rPr>
            </a:br>
            <a:r>
              <a:rPr lang="ca-ES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nna Beta"/>
              </a:rPr>
              <a:t/>
            </a:r>
            <a:br>
              <a:rPr lang="ca-ES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nna Beta"/>
              </a:rPr>
            </a:br>
            <a:r>
              <a:rPr lang="ca-ES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nna Beta"/>
              </a:rPr>
              <a:t/>
            </a:r>
            <a:br>
              <a:rPr lang="ca-ES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nna Beta"/>
              </a:rPr>
            </a:br>
            <a:r>
              <a:rPr lang="ca-ES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nna Beta"/>
              </a:rPr>
              <a:t/>
            </a:r>
            <a:br>
              <a:rPr lang="ca-ES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nna Beta"/>
              </a:rPr>
            </a:br>
            <a:r>
              <a:rPr lang="ca-ES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nna Beta"/>
              </a:rPr>
              <a:t/>
            </a:r>
            <a:br>
              <a:rPr lang="ca-ES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nna Beta"/>
              </a:rPr>
            </a:br>
            <a:r>
              <a:rPr lang="ca-ES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nna Beta"/>
              </a:rPr>
              <a:t/>
            </a:r>
            <a:br>
              <a:rPr lang="ca-ES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nna Beta"/>
              </a:rPr>
            </a:br>
            <a:r>
              <a:rPr lang="ca-ES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nna Beta"/>
              </a:rPr>
              <a:t/>
            </a:r>
            <a:br>
              <a:rPr lang="ca-ES" sz="4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nna Beta"/>
              </a:rPr>
            </a:br>
            <a:r>
              <a:rPr lang="ca-E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nna Beta"/>
              </a:rPr>
              <a:t/>
            </a:r>
            <a:br>
              <a:rPr lang="ca-E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nna Beta"/>
              </a:rPr>
            </a:br>
            <a:r>
              <a:rPr lang="ca-ES" sz="7200" b="1" dirty="0" smtClean="0">
                <a:solidFill>
                  <a:srgbClr val="0033CC"/>
                </a:solidFill>
                <a:latin typeface="Bradley Hand ITC" pitchFamily="66" charset="0"/>
              </a:rPr>
              <a:t>Felicitacions de Nadal</a:t>
            </a:r>
            <a:r>
              <a:rPr lang="ca-ES" sz="4400" b="1" dirty="0" smtClean="0">
                <a:solidFill>
                  <a:srgbClr val="0033CC"/>
                </a:solidFill>
                <a:latin typeface="Bradley Hand ITC" pitchFamily="66" charset="0"/>
              </a:rPr>
              <a:t/>
            </a:r>
            <a:br>
              <a:rPr lang="ca-ES" sz="4400" b="1" dirty="0" smtClean="0">
                <a:solidFill>
                  <a:srgbClr val="0033CC"/>
                </a:solidFill>
                <a:latin typeface="Bradley Hand ITC" pitchFamily="66" charset="0"/>
              </a:rPr>
            </a:br>
            <a:r>
              <a:rPr lang="ca-ES" sz="4000" b="1" dirty="0" smtClean="0">
                <a:solidFill>
                  <a:srgbClr val="0033CC"/>
                </a:solidFill>
                <a:latin typeface="Bradley Hand ITC" pitchFamily="66" charset="0"/>
              </a:rPr>
              <a:t/>
            </a:r>
            <a:br>
              <a:rPr lang="ca-ES" sz="4000" b="1" dirty="0" smtClean="0">
                <a:solidFill>
                  <a:srgbClr val="0033CC"/>
                </a:solidFill>
                <a:latin typeface="Bradley Hand ITC" pitchFamily="66" charset="0"/>
              </a:rPr>
            </a:br>
            <a:r>
              <a:rPr lang="ca-ES" sz="5000" b="1" dirty="0" smtClean="0">
                <a:solidFill>
                  <a:srgbClr val="0033CC"/>
                </a:solidFill>
                <a:latin typeface="Bradley Hand ITC" pitchFamily="66" charset="0"/>
              </a:rPr>
              <a:t>Ariadna 2026</a:t>
            </a:r>
          </a:p>
        </p:txBody>
      </p:sp>
      <p:pic>
        <p:nvPicPr>
          <p:cNvPr id="6" name="5 Marcador de contenido" descr="logo trans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3143240" y="4031829"/>
            <a:ext cx="2414864" cy="2326129"/>
          </a:xfr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214282" y="357166"/>
            <a:ext cx="7467600" cy="63341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a-ES" dirty="0" smtClean="0">
                <a:solidFill>
                  <a:srgbClr val="0033CC"/>
                </a:solidFill>
                <a:latin typeface="Anna Roman" pitchFamily="50" charset="0"/>
              </a:rPr>
              <a:t>  </a:t>
            </a:r>
            <a:r>
              <a:rPr lang="ca-ES" b="1" dirty="0" smtClean="0">
                <a:solidFill>
                  <a:srgbClr val="0033CC"/>
                </a:solidFill>
                <a:latin typeface="Bradley Hand ITC" pitchFamily="66" charset="0"/>
              </a:rPr>
              <a:t>1 – Reflexos màgics                </a:t>
            </a:r>
            <a:r>
              <a:rPr lang="ca-ES" dirty="0" smtClean="0">
                <a:solidFill>
                  <a:srgbClr val="0033CC"/>
                </a:solidFill>
                <a:latin typeface="Anna Roman" pitchFamily="50" charset="0"/>
              </a:rPr>
              <a:t>                    </a:t>
            </a:r>
            <a:endParaRPr lang="ca-ES" dirty="0">
              <a:solidFill>
                <a:srgbClr val="0033CC"/>
              </a:solidFill>
              <a:latin typeface="Anna Roman" pitchFamily="50" charset="0"/>
            </a:endParaRPr>
          </a:p>
        </p:txBody>
      </p:sp>
      <p:pic>
        <p:nvPicPr>
          <p:cNvPr id="1026" name="Picture 2" descr="C:\Users\USUARIO\Documents\Documents\productes per vendre\CATÀLEGS POSTALS\fotos postals 2026\img20261019_1450564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1071546"/>
            <a:ext cx="3621087" cy="5284787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357166"/>
            <a:ext cx="7467600" cy="562074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a-ES" dirty="0" smtClean="0">
                <a:solidFill>
                  <a:srgbClr val="0033CC"/>
                </a:solidFill>
                <a:latin typeface="Anna Roman" pitchFamily="50" charset="0"/>
              </a:rPr>
              <a:t>  </a:t>
            </a:r>
            <a:r>
              <a:rPr lang="ca-ES" b="1" dirty="0" smtClean="0">
                <a:solidFill>
                  <a:srgbClr val="0033CC"/>
                </a:solidFill>
                <a:latin typeface="Bradley Hand ITC" pitchFamily="66" charset="0"/>
              </a:rPr>
              <a:t>2 – Màgia d’Orient                               </a:t>
            </a:r>
            <a:endParaRPr lang="ca-ES" b="1" dirty="0">
              <a:solidFill>
                <a:srgbClr val="0033CC"/>
              </a:solidFill>
              <a:latin typeface="Bradley Hand ITC" pitchFamily="66" charset="0"/>
            </a:endParaRPr>
          </a:p>
        </p:txBody>
      </p:sp>
      <p:pic>
        <p:nvPicPr>
          <p:cNvPr id="2050" name="Picture 2" descr="C:\Users\USUARIO\Documents\Documents\productes per vendre\CATÀLEGS POSTALS\fotos postals 2026\img20261019_1451409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98650" y="1641475"/>
            <a:ext cx="5345113" cy="357505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571472" y="285728"/>
            <a:ext cx="7467600" cy="562074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ca-E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ca-E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ca-E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ca-E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ca-E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ca-E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ca-E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ca-E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ca-E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ca-ES" sz="40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nna Roman" pitchFamily="50" charset="0"/>
              <a:ea typeface="+mj-ea"/>
              <a:cs typeface="+mj-cs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571472" y="357166"/>
            <a:ext cx="80010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sz="3600" dirty="0" smtClean="0">
                <a:solidFill>
                  <a:srgbClr val="0033CC"/>
                </a:solidFill>
                <a:latin typeface="Anna Roman" pitchFamily="50" charset="0"/>
              </a:rPr>
              <a:t>  </a:t>
            </a:r>
            <a:r>
              <a:rPr lang="ca-ES" sz="3600" b="1" dirty="0" smtClean="0">
                <a:solidFill>
                  <a:srgbClr val="0033CC"/>
                </a:solidFill>
                <a:latin typeface="Bradley Hand ITC" pitchFamily="66" charset="0"/>
              </a:rPr>
              <a:t>3 – Estels brillants</a:t>
            </a:r>
            <a:endParaRPr lang="ca-ES" sz="3600" b="1" dirty="0">
              <a:latin typeface="Bradley Hand ITC" pitchFamily="66" charset="0"/>
            </a:endParaRPr>
          </a:p>
        </p:txBody>
      </p:sp>
      <p:pic>
        <p:nvPicPr>
          <p:cNvPr id="3074" name="Picture 2" descr="C:\Users\USUARIO\Documents\Documents\productes per vendre\CATÀLEGS POSTALS\fotos postals 2026\img20261019_145231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1071546"/>
            <a:ext cx="3598863" cy="540385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</p:pic>
    </p:spTree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428596" y="428604"/>
            <a:ext cx="7467600" cy="562074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nna Roman" pitchFamily="50" charset="0"/>
                <a:ea typeface="+mj-ea"/>
                <a:cs typeface="+mj-cs"/>
              </a:rPr>
              <a:t>  </a:t>
            </a:r>
            <a:r>
              <a:rPr kumimoji="0" lang="ca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Bradley Hand ITC" pitchFamily="66" charset="0"/>
                <a:ea typeface="+mj-ea"/>
                <a:cs typeface="+mj-cs"/>
              </a:rPr>
              <a:t>4 – Espurna d’il·lusió                           </a:t>
            </a:r>
            <a:endParaRPr kumimoji="0" lang="ca-ES" sz="40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Bradley Hand ITC" pitchFamily="66" charset="0"/>
              <a:ea typeface="+mj-ea"/>
              <a:cs typeface="+mj-cs"/>
            </a:endParaRPr>
          </a:p>
        </p:txBody>
      </p:sp>
      <p:pic>
        <p:nvPicPr>
          <p:cNvPr id="4098" name="Picture 2" descr="C:\Users\USUARIO\Documents\Documents\productes per vendre\CATÀLEGS POSTALS\fotos postals 2026\img20261019_145310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1071546"/>
            <a:ext cx="3575050" cy="5235575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</p:pic>
    </p:spTree>
  </p:cSld>
  <p:clrMapOvr>
    <a:masterClrMapping/>
  </p:clrMapOvr>
  <p:transition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428596" y="428604"/>
            <a:ext cx="7467600" cy="562074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a-ES" sz="4000" dirty="0" smtClean="0">
                <a:solidFill>
                  <a:srgbClr val="0033CC"/>
                </a:solidFill>
                <a:latin typeface="Anna Roman" pitchFamily="50" charset="0"/>
                <a:ea typeface="+mj-ea"/>
                <a:cs typeface="+mj-cs"/>
              </a:rPr>
              <a:t>  </a:t>
            </a:r>
            <a:r>
              <a:rPr lang="ca-ES" sz="4000" b="1" dirty="0" smtClean="0">
                <a:solidFill>
                  <a:srgbClr val="0033CC"/>
                </a:solidFill>
                <a:latin typeface="Bradley Hand ITC" pitchFamily="66" charset="0"/>
                <a:ea typeface="+mj-ea"/>
                <a:cs typeface="+mj-cs"/>
              </a:rPr>
              <a:t>5</a:t>
            </a:r>
            <a:r>
              <a:rPr kumimoji="0" lang="ca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Bradley Hand ITC" pitchFamily="66" charset="0"/>
                <a:ea typeface="+mj-ea"/>
                <a:cs typeface="+mj-cs"/>
              </a:rPr>
              <a:t> – </a:t>
            </a:r>
            <a:r>
              <a:rPr lang="ca-ES" sz="4000" b="1" dirty="0" smtClean="0">
                <a:solidFill>
                  <a:srgbClr val="0033CC"/>
                </a:solidFill>
                <a:latin typeface="Bradley Hand ITC" pitchFamily="66" charset="0"/>
                <a:ea typeface="+mj-ea"/>
                <a:cs typeface="+mj-cs"/>
              </a:rPr>
              <a:t>Nadal natural</a:t>
            </a:r>
            <a:r>
              <a:rPr kumimoji="0" lang="ca-E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Bradley Hand ITC" pitchFamily="66" charset="0"/>
                <a:ea typeface="+mj-ea"/>
                <a:cs typeface="+mj-cs"/>
              </a:rPr>
              <a:t>                          </a:t>
            </a:r>
            <a:endParaRPr kumimoji="0" lang="ca-ES" sz="40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Bradley Hand ITC" pitchFamily="66" charset="0"/>
              <a:ea typeface="+mj-ea"/>
              <a:cs typeface="+mj-cs"/>
            </a:endParaRPr>
          </a:p>
        </p:txBody>
      </p:sp>
      <p:pic>
        <p:nvPicPr>
          <p:cNvPr id="5122" name="Picture 2" descr="C:\Users\USUARIO\Documents\Documents\productes per vendre\CATÀLEGS POSTALS\fotos postals 2026\img20261019_1454037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1766900"/>
            <a:ext cx="5464175" cy="344805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</p:pic>
    </p:spTree>
  </p:cSld>
  <p:clrMapOvr>
    <a:masterClrMapping/>
  </p:clrMapOvr>
  <p:transition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85852" y="428604"/>
            <a:ext cx="7467600" cy="562074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a-ES" dirty="0" smtClean="0">
                <a:solidFill>
                  <a:srgbClr val="0033CC"/>
                </a:solidFill>
                <a:latin typeface="Anna Roman" pitchFamily="50" charset="0"/>
              </a:rPr>
              <a:t> 6</a:t>
            </a:r>
            <a:r>
              <a:rPr lang="ca-ES" b="1" dirty="0" smtClean="0">
                <a:solidFill>
                  <a:srgbClr val="0033CC"/>
                </a:solidFill>
                <a:latin typeface="Bradley Hand ITC" pitchFamily="66" charset="0"/>
              </a:rPr>
              <a:t> –Humor català                         </a:t>
            </a:r>
            <a:endParaRPr lang="ca-ES" b="1" dirty="0">
              <a:solidFill>
                <a:srgbClr val="0033CC"/>
              </a:solidFill>
              <a:latin typeface="Bradley Hand ITC" pitchFamily="66" charset="0"/>
            </a:endParaRPr>
          </a:p>
        </p:txBody>
      </p:sp>
      <p:pic>
        <p:nvPicPr>
          <p:cNvPr id="6146" name="Picture 2" descr="C:\Users\USUARIO\Documents\Documents\productes per vendre\CATÀLEGS POSTALS\fotos postals 2026\img20261019_1454387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1071546"/>
            <a:ext cx="3589337" cy="5353050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etiqueta taller per catàle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36" y="2143116"/>
            <a:ext cx="3788378" cy="2143140"/>
          </a:xfrm>
          <a:prstGeom prst="rect">
            <a:avLst/>
          </a:prstGeom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5643578"/>
            <a:ext cx="71056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dad">
  <a:themeElements>
    <a:clrScheme name="Equida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dad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l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2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2394</TotalTime>
  <Words>31</Words>
  <Application>Microsoft Office PowerPoint</Application>
  <PresentationFormat>Presentación en pantalla (4:3)</PresentationFormat>
  <Paragraphs>9</Paragraphs>
  <Slides>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Equidad</vt:lpstr>
      <vt:lpstr>                  Felicitacions de Nadal  Ariadna 2026</vt:lpstr>
      <vt:lpstr>  1 – Reflexos màgics                                    </vt:lpstr>
      <vt:lpstr>  2 – Màgia d’Orient                               </vt:lpstr>
      <vt:lpstr>Diapositiva 4</vt:lpstr>
      <vt:lpstr>Diapositiva 5</vt:lpstr>
      <vt:lpstr>Diapositiva 6</vt:lpstr>
      <vt:lpstr> 6 –Humor català                         </vt:lpstr>
      <vt:lpstr>Diapositiva 8</vt:lpstr>
    </vt:vector>
  </TitlesOfParts>
  <Company>TO Ariadna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Miquel Madrigal</dc:creator>
  <cp:lastModifiedBy>USUARIO</cp:lastModifiedBy>
  <cp:revision>204</cp:revision>
  <dcterms:created xsi:type="dcterms:W3CDTF">2008-04-29T08:33:05Z</dcterms:created>
  <dcterms:modified xsi:type="dcterms:W3CDTF">2026-10-20T16:53:41Z</dcterms:modified>
</cp:coreProperties>
</file>